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  <p:sldId id="274" r:id="rId6"/>
    <p:sldId id="275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iact\My Documents\My Pictures\Microsoft Clip Organizer\j0439389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8626" y="2895600"/>
            <a:ext cx="2645374" cy="3962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772400" cy="1470025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6248400" cy="6096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4300AD1-406E-4748-BA9D-750F595F019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86D529B-A61F-4C4F-8699-68FA66425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752600" y="4343400"/>
            <a:ext cx="5257800" cy="914400"/>
          </a:xfrm>
        </p:spPr>
        <p:txBody>
          <a:bodyPr>
            <a:normAutofit/>
          </a:bodyPr>
          <a:lstStyle>
            <a:lvl1pPr algn="ctr">
              <a:buFontTx/>
              <a:buNone/>
              <a:defRPr sz="2800"/>
            </a:lvl1pPr>
          </a:lstStyle>
          <a:p>
            <a:pPr lvl="0"/>
            <a:r>
              <a:rPr lang="en-US" dirty="0" smtClean="0"/>
              <a:t>Click to edit Master subtext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D1-406E-4748-BA9D-750F595F019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29B-A61F-4C4F-8699-68FA6642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D1-406E-4748-BA9D-750F595F019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29B-A61F-4C4F-8699-68FA6642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D1-406E-4748-BA9D-750F595F019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29B-A61F-4C4F-8699-68FA6642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D1-406E-4748-BA9D-750F595F019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29B-A61F-4C4F-8699-68FA6642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iact\My Documents\My Pictures\Microsoft Clip Organizer\j0439389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 contrast="-70000"/>
          </a:blip>
          <a:srcRect/>
          <a:stretch>
            <a:fillRect/>
          </a:stretch>
        </p:blipFill>
        <p:spPr bwMode="auto">
          <a:xfrm>
            <a:off x="6498626" y="2895600"/>
            <a:ext cx="2645374" cy="3962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D1-406E-4748-BA9D-750F595F019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29B-A61F-4C4F-8699-68FA6642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Documents and Settings\iact\My Documents\My Pictures\Microsoft Clip Organizer\j0439389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0" contrast="-70000"/>
          </a:blip>
          <a:srcRect/>
          <a:stretch>
            <a:fillRect/>
          </a:stretch>
        </p:blipFill>
        <p:spPr bwMode="auto">
          <a:xfrm>
            <a:off x="6498626" y="2895600"/>
            <a:ext cx="2645374" cy="3962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D1-406E-4748-BA9D-750F595F019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29B-A61F-4C4F-8699-68FA6642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Documents and Settings\iact\My Documents\My Pictures\Microsoft Clip Organizer\j0439389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8626" y="2895600"/>
            <a:ext cx="2645374" cy="3962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D1-406E-4748-BA9D-750F595F019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29B-A61F-4C4F-8699-68FA66425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248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D1-406E-4748-BA9D-750F595F019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29B-A61F-4C4F-8699-68FA6642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D1-406E-4748-BA9D-750F595F019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29B-A61F-4C4F-8699-68FA6642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0AD1-406E-4748-BA9D-750F595F019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529B-A61F-4C4F-8699-68FA6642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iact\My Documents\My Pictures\Microsoft Clip Organizer\j0439389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5000" contrast="-70000"/>
          </a:blip>
          <a:srcRect/>
          <a:stretch>
            <a:fillRect/>
          </a:stretch>
        </p:blipFill>
        <p:spPr bwMode="auto">
          <a:xfrm>
            <a:off x="6498626" y="2895600"/>
            <a:ext cx="2645374" cy="39624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E4300AD1-406E-4748-BA9D-750F595F019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E86D529B-A61F-4C4F-8699-68FA6642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>
            <a:lumMod val="50000"/>
          </a:schemeClr>
        </a:buClr>
        <a:buFont typeface="Wingdings" pitchFamily="2" charset="2"/>
        <a:buChar char="ü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Rules and Routines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Sra. Elliott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2010 - 2011</a:t>
            </a:r>
          </a:p>
        </p:txBody>
      </p:sp>
      <p:pic>
        <p:nvPicPr>
          <p:cNvPr id="3074" name="Picture 2" descr="C:\Documents and Settings\elliottc1\Local Settings\Temporary Internet Files\Content.IE5\DRRTIFKR\MM90004655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2294965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r>
              <a:rPr lang="en-US" dirty="0" smtClean="0"/>
              <a:t>8/23/2010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Entering the class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Have your ID on you when you enter the class</a:t>
            </a:r>
            <a:endParaRPr lang="en-US" dirty="0"/>
          </a:p>
          <a:p>
            <a:r>
              <a:rPr lang="en-US" dirty="0" smtClean="0"/>
              <a:t>Seat down on your assigned seat quietly</a:t>
            </a:r>
            <a:endParaRPr lang="en-US" dirty="0"/>
          </a:p>
          <a:p>
            <a:r>
              <a:rPr lang="en-US" dirty="0" smtClean="0"/>
              <a:t>Put your notebook, homework, textbook and pencil on your desk.</a:t>
            </a:r>
            <a:endParaRPr lang="en-US" dirty="0"/>
          </a:p>
          <a:p>
            <a:r>
              <a:rPr lang="en-US" dirty="0" smtClean="0"/>
              <a:t>Start working on your “</a:t>
            </a:r>
            <a:r>
              <a:rPr lang="en-US" dirty="0" err="1" smtClean="0"/>
              <a:t>calentamiento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No hall passes during the first 15 min.</a:t>
            </a:r>
            <a:endParaRPr lang="en-US" dirty="0"/>
          </a:p>
        </p:txBody>
      </p:sp>
      <p:pic>
        <p:nvPicPr>
          <p:cNvPr id="4099" name="Picture 3" descr="C:\Documents and Settings\elliottc1\Local Settings\Temporary Internet Files\Content.IE5\HPZO2WNJ\MM90021353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1293812" cy="8625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2BDA1AB2-FE51-4EFD-837A-EDA0ACED65C3}" type="datetime1">
              <a:rPr lang="en-US"/>
              <a:pPr/>
              <a:t>8/23/2010</a:t>
            </a:fld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Leaving the class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 When instructed, put your supplies and  materials in your   book bag.</a:t>
            </a:r>
          </a:p>
          <a:p>
            <a:r>
              <a:rPr lang="en-US" dirty="0" smtClean="0"/>
              <a:t> Clean your area</a:t>
            </a:r>
          </a:p>
          <a:p>
            <a:r>
              <a:rPr lang="en-US" dirty="0" smtClean="0"/>
              <a:t> Remain quiet</a:t>
            </a:r>
          </a:p>
          <a:p>
            <a:r>
              <a:rPr lang="en-US" dirty="0" smtClean="0"/>
              <a:t> Sra. Elliott will dismiss you!!!!!!</a:t>
            </a:r>
            <a:endParaRPr lang="en-US" dirty="0"/>
          </a:p>
        </p:txBody>
      </p:sp>
      <p:pic>
        <p:nvPicPr>
          <p:cNvPr id="5123" name="Picture 3" descr="C:\Documents and Settings\elliottc1\Local Settings\Temporary Internet Files\Content.IE5\W6XOOAIL\MM90025449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105400"/>
            <a:ext cx="2057400" cy="10103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FF3C1523-91FF-4FE5-94C0-EAAF56BDC9C7}" type="datetime1">
              <a:rPr lang="en-US"/>
              <a:pPr/>
              <a:t>8/23/2010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During instructions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6934200" cy="4186237"/>
          </a:xfrm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Be on task: take notes in your notebook quietly. </a:t>
            </a:r>
          </a:p>
          <a:p>
            <a:r>
              <a:rPr lang="en-US" dirty="0" smtClean="0"/>
              <a:t>Raise your hand if you have questions. Participation is highly encourage. Just wait for your turn.</a:t>
            </a:r>
          </a:p>
          <a:p>
            <a:r>
              <a:rPr lang="en-US" dirty="0" smtClean="0"/>
              <a:t>Remain in your seat always.</a:t>
            </a: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BAED1F5D-8FED-4AEB-90B6-CEF59FD7CF54}" type="datetime1">
              <a:rPr lang="en-US"/>
              <a:pPr/>
              <a:t>8/23/2010</a:t>
            </a:fld>
            <a:endParaRPr lang="en-US"/>
          </a:p>
        </p:txBody>
      </p:sp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During independent work</a:t>
            </a:r>
            <a:endParaRPr lang="en-US" dirty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4188"/>
            <a:ext cx="7540625" cy="4186237"/>
          </a:xfrm>
          <a:noFill/>
          <a:ln/>
        </p:spPr>
        <p:txBody>
          <a:bodyPr/>
          <a:lstStyle/>
          <a:p>
            <a:r>
              <a:rPr lang="en-US" dirty="0" smtClean="0"/>
              <a:t>Be on task: Work on your assigned activity in your notebook.</a:t>
            </a:r>
          </a:p>
          <a:p>
            <a:r>
              <a:rPr lang="en-US" dirty="0" smtClean="0"/>
              <a:t>Raise your hand if you have a questions.</a:t>
            </a:r>
          </a:p>
          <a:p>
            <a:r>
              <a:rPr lang="en-US" dirty="0" smtClean="0"/>
              <a:t>Remain silent.</a:t>
            </a:r>
          </a:p>
          <a:p>
            <a:r>
              <a:rPr lang="en-US" dirty="0" smtClean="0"/>
              <a:t>Remain in your assigned seat.</a:t>
            </a: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651E81FE-EEAD-48A7-B540-829E0500B662}" type="datetime1">
              <a:rPr lang="en-US"/>
              <a:pPr/>
              <a:t>8/23/2010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During pair or group work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4188"/>
            <a:ext cx="7616825" cy="4186237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dirty="0" smtClean="0"/>
              <a:t>Move your desks as quiet as possible.</a:t>
            </a:r>
          </a:p>
          <a:p>
            <a:r>
              <a:rPr lang="en-US" dirty="0" smtClean="0"/>
              <a:t>Talk to your partner or team members softly.</a:t>
            </a:r>
          </a:p>
          <a:p>
            <a:r>
              <a:rPr lang="en-US" dirty="0" smtClean="0"/>
              <a:t>Be on task: Work on your assigned activity in your notebook unless otherwise instructed</a:t>
            </a:r>
          </a:p>
          <a:p>
            <a:r>
              <a:rPr lang="en-US" dirty="0" smtClean="0"/>
              <a:t>Raise your hand if you have a question.  Be patient. </a:t>
            </a: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19" grpId="0" build="p" autoUpdateAnimBg="0" advAuto="0"/>
    </p:bldLst>
  </p:timing>
</p:sld>
</file>

<file path=ppt/theme/theme1.xml><?xml version="1.0" encoding="utf-8"?>
<a:theme xmlns:a="http://schemas.openxmlformats.org/drawingml/2006/main" name="TP03000614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D422E2F8-B207-4889-B977-17F66B920FE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1F102A-B662-4F35-87CA-9592E24D31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92B387-EE02-459B-8CB8-C51C71DE7F15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TP030006147</Template>
  <TotalTime>284</TotalTime>
  <Words>216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TP030006147</vt:lpstr>
      <vt:lpstr>Rules and Routines</vt:lpstr>
      <vt:lpstr>Entering the class</vt:lpstr>
      <vt:lpstr>Leaving the class</vt:lpstr>
      <vt:lpstr>During instructions</vt:lpstr>
      <vt:lpstr>During independent work</vt:lpstr>
      <vt:lpstr>During pair or group work</vt:lpstr>
    </vt:vector>
  </TitlesOfParts>
  <Company>Duval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and Routines</dc:title>
  <dc:subject/>
  <dc:creator>elliottc1</dc:creator>
  <cp:keywords/>
  <dc:description/>
  <cp:lastModifiedBy>elliottc1</cp:lastModifiedBy>
  <cp:revision>21</cp:revision>
  <dcterms:created xsi:type="dcterms:W3CDTF">2010-08-18T04:45:55Z</dcterms:created>
  <dcterms:modified xsi:type="dcterms:W3CDTF">2010-08-24T01:13:32Z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TC300061479990</vt:lpwstr>
  </property>
</Properties>
</file>